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81" r:id="rId15"/>
    <p:sldId id="270" r:id="rId16"/>
    <p:sldId id="271" r:id="rId17"/>
    <p:sldId id="282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83" r:id="rId26"/>
    <p:sldId id="279" r:id="rId27"/>
    <p:sldId id="280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7" r:id="rId51"/>
    <p:sldId id="306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9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21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jpg>
</file>

<file path=ppt/media/image50.jpeg>
</file>

<file path=ppt/media/image51.jpg>
</file>

<file path=ppt/media/image52.jpg>
</file>

<file path=ppt/media/image53.jpg>
</file>

<file path=ppt/media/image54.jpg>
</file>

<file path=ppt/media/image55.jpg>
</file>

<file path=ppt/media/image56.jpg>
</file>

<file path=ppt/media/image57.jpg>
</file>

<file path=ppt/media/image58.jpg>
</file>

<file path=ppt/media/image59.jpg>
</file>

<file path=ppt/media/image6.jpg>
</file>

<file path=ppt/media/image60.jpg>
</file>

<file path=ppt/media/image61.jpg>
</file>

<file path=ppt/media/image62.jpg>
</file>

<file path=ppt/media/image63.jpg>
</file>

<file path=ppt/media/image64.jpg>
</file>

<file path=ppt/media/image65.jpg>
</file>

<file path=ppt/media/image66.jpg>
</file>

<file path=ppt/media/image67.jpg>
</file>

<file path=ppt/media/image68.jpg>
</file>

<file path=ppt/media/image69.jpg>
</file>

<file path=ppt/media/image7.jpg>
</file>

<file path=ppt/media/image70.jpg>
</file>

<file path=ppt/media/image71.jpg>
</file>

<file path=ppt/media/image72.jpg>
</file>

<file path=ppt/media/image73.jpg>
</file>

<file path=ppt/media/image74.jpg>
</file>

<file path=ppt/media/image75.jpg>
</file>

<file path=ppt/media/image76.jpg>
</file>

<file path=ppt/media/image77.jpg>
</file>

<file path=ppt/media/image78.jpg>
</file>

<file path=ppt/media/image79.png>
</file>

<file path=ppt/media/image8.jpg>
</file>

<file path=ppt/media/image80.png>
</file>

<file path=ppt/media/image81.png>
</file>

<file path=ppt/media/image82.png>
</file>

<file path=ppt/media/image83.png>
</file>

<file path=ppt/media/image84.png>
</file>

<file path=ppt/media/image85.jpg>
</file>

<file path=ppt/media/image86.png>
</file>

<file path=ppt/media/image87.jpg>
</file>

<file path=ppt/media/image88.jpg>
</file>

<file path=ppt/media/image89.png>
</file>

<file path=ppt/media/image9.jpg>
</file>

<file path=ppt/media/image90.png>
</file>

<file path=ppt/media/image91.png>
</file>

<file path=ppt/media/image9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2F8F1-CE61-BC34-D269-1DF771CE6B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A53A70-3A23-A503-DF5E-A4EE94334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A0BF9-4AC6-1279-3848-9AF07D211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888EB-BA20-E48F-CBE3-1146F89CF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DF555-36B1-8706-6F30-EC951E7A1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215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71564-2264-1AFF-360B-C2A824B7A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0AD1A7-C857-0991-0CDC-626B5533D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FEF43-A43F-5543-736D-AC599ECAD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956C4-F9D9-23B7-8789-3F3830775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6364A-4532-F371-59A7-296D63CBD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799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93628E-6C97-B868-F736-A8A6872E60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5C4A13-89B9-17ED-CAA5-EF8DBFC1B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C066A-CE1C-D768-BC02-0BCDC3398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F354C-E82B-321C-FEC1-F3259A91E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FC55C-A07A-E4E1-D5A1-81FA35697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491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A8B55-47E8-3D5F-FEE5-C17C6963E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58DB8-A326-AA06-A4EF-9814D9D0B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836AA-08BB-DBB7-9BDA-DB75DD000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DD2C0-EF7F-75A7-E16F-C8A2A1C3C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A0BE8-848D-5D42-89B7-E0C493F89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918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A8F3B-D816-5AF0-709D-04DD8CA75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D40ED-C2BF-17DA-C397-BEBD4A6DF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493B-3675-5296-C20C-3322393C8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C2B01-8034-82AC-CE60-1C49C4E7B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E5EAC-920F-123E-4EDC-D4B48EDBE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35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63A26-1AE1-8830-D056-B40658AE4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AF7AB-9319-E319-FFD7-BCCDF560CB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529DB-2F3D-0B89-245D-68CE62B03E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F146A-B279-FBE2-7B46-01A1C10E7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0DDE1-BADB-DBE4-0025-7A0D93350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47C3E-9EDB-F66F-50EA-BF25D031D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1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80823-92D4-793E-4F0D-E9AB70AAE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3CF9F-27CE-421C-2AC2-437DC5FDE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DB10A-F132-70B8-08ED-D33BD0380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1FC8B6-2749-8BD9-5EB2-8FEF3C9F09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31C787-79A6-C565-F404-68E1F7C8EA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0A1FBF-187D-8A9D-FAD8-C6A33F811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450CCF-1EE1-67A5-58DA-02B6C6B4A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A70B58-9C3E-53A9-C408-FF1277475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05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E9B23-84DA-5B32-839C-76287C3CF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B736B8-B70C-EC7E-032E-4F36AC8E9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367685-A240-0A45-1A1D-2E0D576C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FC3442-8EEF-A03C-B309-C9079FE0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18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818E34-2EC0-F664-64D8-B72640F6B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9A138E-6DEE-D7DB-7335-49578AA76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5529A-5724-C221-D972-C93C8B75A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914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4B09D-5792-5A73-126B-5F5AED80C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7A82C-D70C-EF22-1104-103383AD9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5FD438-B756-A623-0BED-81D12EC702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06F8DD-A08B-65DF-AB90-76E6608FE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3475AC-9E59-9AFF-AB9C-41B1A7E7F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497321-34C6-58A6-D7EE-2360886D9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992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27F20-1176-CD29-3E16-DF73E55A0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22DD6C-1866-AB48-1ACF-11C6F0E223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0E160E-6F96-2A28-CF21-0FED326FEE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7BD412-540E-DEA3-3A72-993004FB8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78A1D-10E8-74F6-3324-E4CB0744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FAA2DB-3609-A267-9AD0-26BB0F1FA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813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B230CE-49D2-BF9A-D561-A5717C7FC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205C49-973D-6BA1-FD4C-5C9D10DA55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B7BC8C-D661-8D79-52BC-D12FA272DD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1B192-D90B-44B7-8E9C-373065837D7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EAA0B-06D2-7FF3-7556-213452BB95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F0F0C-87E8-FCCF-CBBC-4E016799D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8656E-A2F1-4A90-B1C4-0D49337F55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15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g"/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g"/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jpg"/><Relationship Id="rId2" Type="http://schemas.openxmlformats.org/officeDocument/2006/relationships/image" Target="../media/image6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jpg"/><Relationship Id="rId2" Type="http://schemas.openxmlformats.org/officeDocument/2006/relationships/image" Target="../media/image69.jp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g"/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jp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jpg"/><Relationship Id="rId2" Type="http://schemas.openxmlformats.org/officeDocument/2006/relationships/image" Target="../media/image87.jp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A1778D7-1329-A2E8-F0F3-D718906D79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06" y="958164"/>
            <a:ext cx="10785988" cy="494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9921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5A4E44F-95E0-DA52-1AB3-7E8192C6A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458" y="1030728"/>
            <a:ext cx="9117084" cy="47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242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ith a bird on her head&#10;&#10;Description automatically generated">
            <a:extLst>
              <a:ext uri="{FF2B5EF4-FFF2-40B4-BE49-F238E27FC236}">
                <a16:creationId xmlns:a16="http://schemas.microsoft.com/office/drawing/2014/main" id="{46301DA0-1F00-3FF0-71DE-994CA464F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945" y="877529"/>
            <a:ext cx="4294109" cy="510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33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document&#10;&#10;Description automatically generated">
            <a:extLst>
              <a:ext uri="{FF2B5EF4-FFF2-40B4-BE49-F238E27FC236}">
                <a16:creationId xmlns:a16="http://schemas.microsoft.com/office/drawing/2014/main" id="{352D6AA2-D683-FAA4-E45C-A548488E7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600" y="1201010"/>
            <a:ext cx="5682799" cy="445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500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holding a paper&#10;&#10;Description automatically generated">
            <a:extLst>
              <a:ext uri="{FF2B5EF4-FFF2-40B4-BE49-F238E27FC236}">
                <a16:creationId xmlns:a16="http://schemas.microsoft.com/office/drawing/2014/main" id="{A08B090B-71D4-6EB1-F0FD-55EEEEB378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170" y="1120140"/>
            <a:ext cx="7185660" cy="461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82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87DD007-E1A5-EDE1-3833-EC2AA72AE1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179" y="970935"/>
            <a:ext cx="3911641" cy="4916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330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holding a piece of paper&#10;&#10;Description automatically generated">
            <a:extLst>
              <a:ext uri="{FF2B5EF4-FFF2-40B4-BE49-F238E27FC236}">
                <a16:creationId xmlns:a16="http://schemas.microsoft.com/office/drawing/2014/main" id="{37CC1FA7-F099-7F19-665D-D10B56330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720" y="1630680"/>
            <a:ext cx="5242560" cy="359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561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CA56C9D-F9BC-B28D-D778-C4B675FE2F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656" y="705341"/>
            <a:ext cx="9484688" cy="544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230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16E23340-FFE2-5142-CB0C-CE1102F81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1081548"/>
            <a:ext cx="5143500" cy="469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844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C4465B9-EDBE-0F56-6050-F634A9368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180" y="1935480"/>
            <a:ext cx="7787640" cy="29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421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C3625DB2-B4A0-80FC-6B20-8C9C2AF11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230" y="1386840"/>
            <a:ext cx="8511540" cy="408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679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833767E-FB43-4A7D-8F04-990AEADDC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51" y="1002843"/>
            <a:ext cx="11307097" cy="485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34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urple and white flowers in a circle&#10;&#10;Description automatically generated">
            <a:extLst>
              <a:ext uri="{FF2B5EF4-FFF2-40B4-BE49-F238E27FC236}">
                <a16:creationId xmlns:a16="http://schemas.microsoft.com/office/drawing/2014/main" id="{48AE669A-ED09-F891-06B3-B84B08EFF2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257175"/>
            <a:ext cx="6400800" cy="634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167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purple monster&#10;&#10;Description automatically generated">
            <a:extLst>
              <a:ext uri="{FF2B5EF4-FFF2-40B4-BE49-F238E27FC236}">
                <a16:creationId xmlns:a16="http://schemas.microsoft.com/office/drawing/2014/main" id="{CCB3CB19-AECD-7E46-5851-F0D5F62E6A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429" y="1780683"/>
            <a:ext cx="3721141" cy="329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29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596430E-E753-6EEC-2FEC-D2F9DA91C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740" y="1478280"/>
            <a:ext cx="6446520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005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urple square object with red eyes&#10;&#10;Description automatically generated">
            <a:extLst>
              <a:ext uri="{FF2B5EF4-FFF2-40B4-BE49-F238E27FC236}">
                <a16:creationId xmlns:a16="http://schemas.microsoft.com/office/drawing/2014/main" id="{C7EB664B-6F8D-CC99-A587-B467DBA76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920" y="617220"/>
            <a:ext cx="6614160" cy="562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564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A2A55EB-9829-0B6D-6CC8-D93446C8E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687" y="614516"/>
            <a:ext cx="6044626" cy="562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895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white board with blue sticky notes&#10;&#10;Description automatically generated">
            <a:extLst>
              <a:ext uri="{FF2B5EF4-FFF2-40B4-BE49-F238E27FC236}">
                <a16:creationId xmlns:a16="http://schemas.microsoft.com/office/drawing/2014/main" id="{854ACC87-2502-7FA1-64AA-B93375895E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694" y="703006"/>
            <a:ext cx="3859306" cy="5451987"/>
          </a:xfrm>
          <a:prstGeom prst="rect">
            <a:avLst/>
          </a:prstGeom>
        </p:spPr>
      </p:pic>
      <p:pic>
        <p:nvPicPr>
          <p:cNvPr id="9" name="Picture 8" descr="A white board with pink paper&#10;&#10;Description automatically generated">
            <a:extLst>
              <a:ext uri="{FF2B5EF4-FFF2-40B4-BE49-F238E27FC236}">
                <a16:creationId xmlns:a16="http://schemas.microsoft.com/office/drawing/2014/main" id="{E168C6B0-2036-FD4E-8ED6-7F16055704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03006"/>
            <a:ext cx="3859306" cy="545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3429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age of a book&#10;&#10;Description automatically generated">
            <a:extLst>
              <a:ext uri="{FF2B5EF4-FFF2-40B4-BE49-F238E27FC236}">
                <a16:creationId xmlns:a16="http://schemas.microsoft.com/office/drawing/2014/main" id="{187A6A86-93AD-EDF3-0F0A-25E64DBF0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83508" y="688258"/>
            <a:ext cx="5143500" cy="5481484"/>
          </a:xfrm>
          <a:prstGeom prst="rect">
            <a:avLst/>
          </a:prstGeom>
        </p:spPr>
      </p:pic>
      <p:pic>
        <p:nvPicPr>
          <p:cNvPr id="5" name="Picture 4" descr="A page of a book&#10;&#10;Description automatically generated">
            <a:extLst>
              <a:ext uri="{FF2B5EF4-FFF2-40B4-BE49-F238E27FC236}">
                <a16:creationId xmlns:a16="http://schemas.microsoft.com/office/drawing/2014/main" id="{E214D8DB-B450-DE39-F908-BBEA1FB749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331361" y="899651"/>
            <a:ext cx="5143500" cy="5058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8479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photo&#10;&#10;Description automatically generated">
            <a:extLst>
              <a:ext uri="{FF2B5EF4-FFF2-40B4-BE49-F238E27FC236}">
                <a16:creationId xmlns:a16="http://schemas.microsoft.com/office/drawing/2014/main" id="{4545195F-DF01-D8C7-60F9-827077C6BB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490" y="990600"/>
            <a:ext cx="739902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8386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2827083-7AB6-51B2-5F10-1240AF7DB5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362" y="883920"/>
            <a:ext cx="6695276" cy="509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4368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5739D54-01E4-0A8A-F7CA-8AE26C0395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900" y="586740"/>
            <a:ext cx="6934200" cy="568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92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EEF9372-E098-D295-C0E0-637337C05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29" y="869125"/>
            <a:ext cx="11046542" cy="51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3762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C88AC63-1CAC-A679-B50D-3A7257FA7B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132" y="658761"/>
            <a:ext cx="5887736" cy="5540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8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FA7C9F9-89D4-5C60-A21D-460532CF9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06" y="1283044"/>
            <a:ext cx="5702710" cy="4291912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D220051-B804-3261-5090-C7E9798371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232" y="953730"/>
            <a:ext cx="3929848" cy="473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605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 screenshots of a mobile phone&#10;&#10;Description automatically generated">
            <a:extLst>
              <a:ext uri="{FF2B5EF4-FFF2-40B4-BE49-F238E27FC236}">
                <a16:creationId xmlns:a16="http://schemas.microsoft.com/office/drawing/2014/main" id="{E6461D00-6FB1-0CDC-F628-913D31995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963930"/>
            <a:ext cx="9372600" cy="493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520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hat&#10;&#10;Description automatically generated">
            <a:extLst>
              <a:ext uri="{FF2B5EF4-FFF2-40B4-BE49-F238E27FC236}">
                <a16:creationId xmlns:a16="http://schemas.microsoft.com/office/drawing/2014/main" id="{A813110E-DD69-E142-5AE5-E1D302989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250" y="605175"/>
            <a:ext cx="6667500" cy="564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8405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24AE99A-897D-7C51-11E0-E0BFE5973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294" y="432619"/>
            <a:ext cx="3942403" cy="5992761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B46CC6D-0143-FCBA-68C8-8CBC9ACD1D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304" y="432618"/>
            <a:ext cx="3812017" cy="599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472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4F243B36-34AD-E3BA-7CDA-647143FC6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470" y="1779270"/>
            <a:ext cx="8481060" cy="3299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2097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phone&#10;&#10;Description automatically generated">
            <a:extLst>
              <a:ext uri="{FF2B5EF4-FFF2-40B4-BE49-F238E27FC236}">
                <a16:creationId xmlns:a16="http://schemas.microsoft.com/office/drawing/2014/main" id="{C4EE174A-01A1-121A-2ACE-32116638EB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641" y="825909"/>
            <a:ext cx="2846717" cy="5206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31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s of a shop paintings page&#10;&#10;Description automatically generated">
            <a:extLst>
              <a:ext uri="{FF2B5EF4-FFF2-40B4-BE49-F238E27FC236}">
                <a16:creationId xmlns:a16="http://schemas.microsoft.com/office/drawing/2014/main" id="{C721CC6E-328E-9BB1-9C82-3F506ACAAC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1" y="792480"/>
            <a:ext cx="5242560" cy="5273040"/>
          </a:xfrm>
          <a:prstGeom prst="rect">
            <a:avLst/>
          </a:prstGeom>
        </p:spPr>
      </p:pic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FBC1CD11-C3B0-20DF-2A70-B6068719DB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792480"/>
            <a:ext cx="5242559" cy="527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028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 screenshots of a website&#10;&#10;Description automatically generated">
            <a:extLst>
              <a:ext uri="{FF2B5EF4-FFF2-40B4-BE49-F238E27FC236}">
                <a16:creationId xmlns:a16="http://schemas.microsoft.com/office/drawing/2014/main" id="{B8B917B3-FE9C-1F03-42D3-7B509C4064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180" y="483501"/>
            <a:ext cx="6263640" cy="589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824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logo&#10;&#10;Description automatically generated">
            <a:extLst>
              <a:ext uri="{FF2B5EF4-FFF2-40B4-BE49-F238E27FC236}">
                <a16:creationId xmlns:a16="http://schemas.microsoft.com/office/drawing/2014/main" id="{01C1428F-D20D-9CE4-2A48-324C5901B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30" y="695632"/>
            <a:ext cx="10492740" cy="546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664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with a pink face&#10;&#10;Description automatically generated">
            <a:extLst>
              <a:ext uri="{FF2B5EF4-FFF2-40B4-BE49-F238E27FC236}">
                <a16:creationId xmlns:a16="http://schemas.microsoft.com/office/drawing/2014/main" id="{5242E211-A6DC-3653-3EEE-20A6081AFE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16" y="1019840"/>
            <a:ext cx="10962968" cy="481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017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 screenshots of a screenshot of a website&#10;&#10;Description automatically generated">
            <a:extLst>
              <a:ext uri="{FF2B5EF4-FFF2-40B4-BE49-F238E27FC236}">
                <a16:creationId xmlns:a16="http://schemas.microsoft.com/office/drawing/2014/main" id="{9C10C382-8495-B773-09A1-2091A8104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83" y="864870"/>
            <a:ext cx="5675917" cy="5128260"/>
          </a:xfrm>
          <a:prstGeom prst="rect">
            <a:avLst/>
          </a:prstGeom>
        </p:spPr>
      </p:pic>
      <p:pic>
        <p:nvPicPr>
          <p:cNvPr id="5" name="Picture 4" descr="Screens screenshot of a screenshot of a painting&#10;&#10;Description automatically generated">
            <a:extLst>
              <a:ext uri="{FF2B5EF4-FFF2-40B4-BE49-F238E27FC236}">
                <a16:creationId xmlns:a16="http://schemas.microsoft.com/office/drawing/2014/main" id="{60D614DC-69CB-B045-BA5F-722079536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367" y="1216557"/>
            <a:ext cx="5543550" cy="442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8119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pictures and text&#10;&#10;Description automatically generated">
            <a:extLst>
              <a:ext uri="{FF2B5EF4-FFF2-40B4-BE49-F238E27FC236}">
                <a16:creationId xmlns:a16="http://schemas.microsoft.com/office/drawing/2014/main" id="{B390605C-14A6-065A-B92C-C1CB515B6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180" y="1725930"/>
            <a:ext cx="9311640" cy="340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688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logos on a grey background&#10;&#10;Description automatically generated">
            <a:extLst>
              <a:ext uri="{FF2B5EF4-FFF2-40B4-BE49-F238E27FC236}">
                <a16:creationId xmlns:a16="http://schemas.microsoft.com/office/drawing/2014/main" id="{7A3C8BC0-CF57-F964-CAA4-216871615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030" y="624840"/>
            <a:ext cx="4853940" cy="560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8719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A1E4565-0DE3-770C-74DC-27A1099D71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370" y="432619"/>
            <a:ext cx="4469259" cy="599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5994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oon with a couple of people in the background&#10;&#10;Description automatically generated">
            <a:extLst>
              <a:ext uri="{FF2B5EF4-FFF2-40B4-BE49-F238E27FC236}">
                <a16:creationId xmlns:a16="http://schemas.microsoft.com/office/drawing/2014/main" id="{697CB893-2AE1-2290-C750-A3372D4B2B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380" y="2284211"/>
            <a:ext cx="10009239" cy="228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5255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hat&#10;&#10;Description automatically generated">
            <a:extLst>
              <a:ext uri="{FF2B5EF4-FFF2-40B4-BE49-F238E27FC236}">
                <a16:creationId xmlns:a16="http://schemas.microsoft.com/office/drawing/2014/main" id="{8D0F2791-A127-9ED0-9712-1A6FE40A0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580" y="1630680"/>
            <a:ext cx="5958840" cy="359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0391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0221D98-8D6F-40C8-18B1-14BE9230AE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929640"/>
            <a:ext cx="9997440" cy="499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5574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holding a white piece of paper&#10;&#10;Description automatically generated">
            <a:extLst>
              <a:ext uri="{FF2B5EF4-FFF2-40B4-BE49-F238E27FC236}">
                <a16:creationId xmlns:a16="http://schemas.microsoft.com/office/drawing/2014/main" id="{CDAC803B-61B9-1E0E-E562-30EBAE6CDA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3829"/>
            <a:ext cx="12192000" cy="579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9333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49AA24A-CFB1-DCE5-00D1-1F754745D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" y="335280"/>
            <a:ext cx="12176760" cy="618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8078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AC1B39E-2DC4-6A95-6997-2310BC27F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1466850"/>
            <a:ext cx="118110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273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721D025-D28F-3CFC-A755-5E5702F4E8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03" y="997857"/>
            <a:ext cx="11031794" cy="4862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3675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4F672EB-C2E1-7DAB-F4F2-1A4156F28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170" y="1055370"/>
            <a:ext cx="5661660" cy="474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9819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9E91080-6163-108C-4C3D-F6D41D1BD7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1497330"/>
            <a:ext cx="9867900" cy="386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3747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7FC83E55-BC06-EA8F-FDBC-23C3ABBDB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062990"/>
            <a:ext cx="9997440" cy="473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4043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text boxes&#10;&#10;Description automatically generated">
            <a:extLst>
              <a:ext uri="{FF2B5EF4-FFF2-40B4-BE49-F238E27FC236}">
                <a16:creationId xmlns:a16="http://schemas.microsoft.com/office/drawing/2014/main" id="{030A4011-9DC8-BAE8-844C-EFDBD6046C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00" y="2209800"/>
            <a:ext cx="5867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2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list of events with text&#10;&#10;Description automatically generated">
            <a:extLst>
              <a:ext uri="{FF2B5EF4-FFF2-40B4-BE49-F238E27FC236}">
                <a16:creationId xmlns:a16="http://schemas.microsoft.com/office/drawing/2014/main" id="{D47C7EC1-2263-5BEA-D969-BAC596200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556" y="1250294"/>
            <a:ext cx="4883805" cy="3941138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626B320-F57D-A6F1-7C44-A7EEC8375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1535" y="997975"/>
            <a:ext cx="5175578" cy="460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27963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ook with notes on it&#10;&#10;Description automatically generated">
            <a:extLst>
              <a:ext uri="{FF2B5EF4-FFF2-40B4-BE49-F238E27FC236}">
                <a16:creationId xmlns:a16="http://schemas.microsoft.com/office/drawing/2014/main" id="{5C0E7356-0485-260A-CDC3-70FA44548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50847" y="661219"/>
            <a:ext cx="4154744" cy="5535561"/>
          </a:xfrm>
          <a:prstGeom prst="rect">
            <a:avLst/>
          </a:prstGeom>
        </p:spPr>
      </p:pic>
      <p:pic>
        <p:nvPicPr>
          <p:cNvPr id="5" name="Picture 4" descr="A notebook with writing on it&#10;&#10;Description automatically generated">
            <a:extLst>
              <a:ext uri="{FF2B5EF4-FFF2-40B4-BE49-F238E27FC236}">
                <a16:creationId xmlns:a16="http://schemas.microsoft.com/office/drawing/2014/main" id="{8A0A54D9-0A03-93C8-B522-C4DA1A6EBF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361468" y="1351626"/>
            <a:ext cx="5270094" cy="415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6187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527F2EB-9FCE-B2A4-33E0-6B7E15CD9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541020"/>
            <a:ext cx="8305800" cy="577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444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9D1689D-CB88-582E-AED5-FAD131479E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90" y="1043940"/>
            <a:ext cx="11513820" cy="477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8110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holding a white folder&#10;&#10;Description automatically generated">
            <a:extLst>
              <a:ext uri="{FF2B5EF4-FFF2-40B4-BE49-F238E27FC236}">
                <a16:creationId xmlns:a16="http://schemas.microsoft.com/office/drawing/2014/main" id="{7E221724-4825-356D-711F-087D33543D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793" y="275303"/>
            <a:ext cx="4908414" cy="630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799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sign&#10;&#10;Description automatically generated">
            <a:extLst>
              <a:ext uri="{FF2B5EF4-FFF2-40B4-BE49-F238E27FC236}">
                <a16:creationId xmlns:a16="http://schemas.microsoft.com/office/drawing/2014/main" id="{2F27EEBF-4D1B-DA34-D126-8A6CBB76B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312" y="2072640"/>
            <a:ext cx="3749040" cy="2712720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F7AB575-FCF1-B652-3F4E-D72C1B64CC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226" y="1278931"/>
            <a:ext cx="5777927" cy="430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601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54AC308-44AE-0B39-25DB-E4BA192981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438" y="1063002"/>
            <a:ext cx="11071123" cy="473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90263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CDB29694-A39B-76AF-E041-6DA9F9001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355" y="2325021"/>
            <a:ext cx="6312309" cy="3859777"/>
          </a:xfrm>
          <a:prstGeom prst="rect">
            <a:avLst/>
          </a:prstGeom>
        </p:spPr>
      </p:pic>
      <p:pic>
        <p:nvPicPr>
          <p:cNvPr id="5" name="Picture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6148A5C5-A0BD-2246-919A-E626BC3366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135" y="567812"/>
            <a:ext cx="9035354" cy="149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2777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4C5ACE5-50C3-D269-1D1E-91F557966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980" y="392430"/>
            <a:ext cx="7940040" cy="607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12227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564FB6F4-26FD-E5F9-050A-8641A91EE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530" y="1703070"/>
            <a:ext cx="7520940" cy="345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5838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hat&#10;&#10;Description automatically generated">
            <a:extLst>
              <a:ext uri="{FF2B5EF4-FFF2-40B4-BE49-F238E27FC236}">
                <a16:creationId xmlns:a16="http://schemas.microsoft.com/office/drawing/2014/main" id="{18E11012-26F7-1589-6F0A-97B9FB87B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120" y="506730"/>
            <a:ext cx="7985760" cy="584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880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n a white paper&#10;&#10;Description automatically generated">
            <a:extLst>
              <a:ext uri="{FF2B5EF4-FFF2-40B4-BE49-F238E27FC236}">
                <a16:creationId xmlns:a16="http://schemas.microsoft.com/office/drawing/2014/main" id="{9FBDF935-F89C-295B-B860-CD7A3F55C7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03339" y="973393"/>
            <a:ext cx="5143500" cy="4911213"/>
          </a:xfrm>
          <a:prstGeom prst="rect">
            <a:avLst/>
          </a:prstGeom>
        </p:spPr>
      </p:pic>
      <p:pic>
        <p:nvPicPr>
          <p:cNvPr id="5" name="Picture 4" descr="A colorful paper on a white board&#10;&#10;Description automatically generated">
            <a:extLst>
              <a:ext uri="{FF2B5EF4-FFF2-40B4-BE49-F238E27FC236}">
                <a16:creationId xmlns:a16="http://schemas.microsoft.com/office/drawing/2014/main" id="{7F1D587F-34BC-1E4B-F667-647E4CDDB8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588892" y="878617"/>
            <a:ext cx="4744678" cy="510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3553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allet with a qr code on it&#10;&#10;Description automatically generated">
            <a:extLst>
              <a:ext uri="{FF2B5EF4-FFF2-40B4-BE49-F238E27FC236}">
                <a16:creationId xmlns:a16="http://schemas.microsoft.com/office/drawing/2014/main" id="{860A88B5-D120-52FB-A643-B1FA271129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379" y="668593"/>
            <a:ext cx="5143500" cy="552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561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images of a city&#10;&#10;Description automatically generated">
            <a:extLst>
              <a:ext uri="{FF2B5EF4-FFF2-40B4-BE49-F238E27FC236}">
                <a16:creationId xmlns:a16="http://schemas.microsoft.com/office/drawing/2014/main" id="{D799E078-EF40-2824-7EEC-621502E3D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886" y="1525659"/>
            <a:ext cx="8046228" cy="380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02503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ine 2" descr="O imagine care conține hartă, clipart, captură de ecran, diagramă&#10;&#10;Descriere generată automat">
            <a:extLst>
              <a:ext uri="{FF2B5EF4-FFF2-40B4-BE49-F238E27FC236}">
                <a16:creationId xmlns:a16="http://schemas.microsoft.com/office/drawing/2014/main" id="{244E4CF5-8D69-D3B9-895C-6E0668F43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670" y="1367790"/>
            <a:ext cx="4518660" cy="412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61188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ine 2" descr="O imagine care conține text, captură de ecran, Font, document&#10;&#10;Descriere generată automat">
            <a:extLst>
              <a:ext uri="{FF2B5EF4-FFF2-40B4-BE49-F238E27FC236}">
                <a16:creationId xmlns:a16="http://schemas.microsoft.com/office/drawing/2014/main" id="{D53112C4-C959-7E75-1665-97EE7B35C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90" y="730741"/>
            <a:ext cx="5317731" cy="4608176"/>
          </a:xfrm>
          <a:prstGeom prst="rect">
            <a:avLst/>
          </a:prstGeom>
        </p:spPr>
      </p:pic>
      <p:pic>
        <p:nvPicPr>
          <p:cNvPr id="5" name="Imagine 4" descr="O imagine care conține text, captură de ecran, Font&#10;&#10;Descriere generată automat">
            <a:extLst>
              <a:ext uri="{FF2B5EF4-FFF2-40B4-BE49-F238E27FC236}">
                <a16:creationId xmlns:a16="http://schemas.microsoft.com/office/drawing/2014/main" id="{B0541F6F-58E8-77A6-14F3-2026131D93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480" y="1607755"/>
            <a:ext cx="4768644" cy="339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21448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ine 2" descr="O imagine care conține în aer liber, îmbrăcăminte, persoană, cer&#10;&#10;Descriere generată automat">
            <a:extLst>
              <a:ext uri="{FF2B5EF4-FFF2-40B4-BE49-F238E27FC236}">
                <a16:creationId xmlns:a16="http://schemas.microsoft.com/office/drawing/2014/main" id="{A8F42ED2-0D40-85F6-8755-3FAAE566D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228" y="1045028"/>
            <a:ext cx="6139543" cy="476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568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urple and grey color palette&#10;&#10;Description automatically generated with medium confidence">
            <a:extLst>
              <a:ext uri="{FF2B5EF4-FFF2-40B4-BE49-F238E27FC236}">
                <a16:creationId xmlns:a16="http://schemas.microsoft.com/office/drawing/2014/main" id="{348934EC-DBFA-F38A-3CBA-511FCD8F67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892277"/>
            <a:ext cx="4572000" cy="507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86603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ine 2" descr="O imagine care conține în aer liber, copac, Roată de bicicletă, roată&#10;&#10;Descriere generată automat">
            <a:extLst>
              <a:ext uri="{FF2B5EF4-FFF2-40B4-BE49-F238E27FC236}">
                <a16:creationId xmlns:a16="http://schemas.microsoft.com/office/drawing/2014/main" id="{3B867AC7-3C22-42BE-95E6-980B08262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000" y="895666"/>
            <a:ext cx="7000000" cy="50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61037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ine 2" descr="O imagine care conține îmbrăcăminte, persoană, roșu, femeie&#10;&#10;Descriere generată automat">
            <a:extLst>
              <a:ext uri="{FF2B5EF4-FFF2-40B4-BE49-F238E27FC236}">
                <a16:creationId xmlns:a16="http://schemas.microsoft.com/office/drawing/2014/main" id="{EBE8926F-13BD-CF9B-4AB2-DF8BBCB54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958" y="1070491"/>
            <a:ext cx="5334414" cy="544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1895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ine 2" descr="O imagine care conține persoană, îmbrăcăminte, Chip de om, canapea&#10;&#10;Descriere generată automat">
            <a:extLst>
              <a:ext uri="{FF2B5EF4-FFF2-40B4-BE49-F238E27FC236}">
                <a16:creationId xmlns:a16="http://schemas.microsoft.com/office/drawing/2014/main" id="{C9AAC319-B0E7-2CD3-0CB6-14955C067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427" y="1094913"/>
            <a:ext cx="6942572" cy="466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32430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ine 2" descr="O imagine care conține cer, Chip de om, persoană, în aer liber&#10;&#10;Descriere generată automat">
            <a:extLst>
              <a:ext uri="{FF2B5EF4-FFF2-40B4-BE49-F238E27FC236}">
                <a16:creationId xmlns:a16="http://schemas.microsoft.com/office/drawing/2014/main" id="{232B047A-1F31-A4A8-AAAE-274327897B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564" y="1020535"/>
            <a:ext cx="7298871" cy="481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9447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ine 2" descr="O imagine care conține clipart, desen, ilustrație, desen animat&#10;&#10;Descriere generată automat">
            <a:extLst>
              <a:ext uri="{FF2B5EF4-FFF2-40B4-BE49-F238E27FC236}">
                <a16:creationId xmlns:a16="http://schemas.microsoft.com/office/drawing/2014/main" id="{60DD77B7-83C0-7DCF-9814-0284BEB7B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417" y="1128391"/>
            <a:ext cx="4763165" cy="460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00288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ine 6" descr="O imagine care conține text, captură de ecran, software&#10;&#10;Descriere generată automat">
            <a:extLst>
              <a:ext uri="{FF2B5EF4-FFF2-40B4-BE49-F238E27FC236}">
                <a16:creationId xmlns:a16="http://schemas.microsoft.com/office/drawing/2014/main" id="{EDFCA071-E0BF-5D37-4FCB-2E0459B2B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2043769"/>
            <a:ext cx="6716272" cy="2770462"/>
          </a:xfrm>
          <a:prstGeom prst="rect">
            <a:avLst/>
          </a:prstGeom>
        </p:spPr>
      </p:pic>
      <p:pic>
        <p:nvPicPr>
          <p:cNvPr id="11" name="Imagine 10" descr="O imagine care conține text, captură de ecran, Font, software&#10;&#10;Descriere generată automat">
            <a:extLst>
              <a:ext uri="{FF2B5EF4-FFF2-40B4-BE49-F238E27FC236}">
                <a16:creationId xmlns:a16="http://schemas.microsoft.com/office/drawing/2014/main" id="{6EA969D5-AC4C-6F9B-E353-58E45256BA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655" y="1289148"/>
            <a:ext cx="4172712" cy="427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54778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ine 2" descr="O imagine care conține text, captură de ecran, Font, proiectare&#10;&#10;Descriere generată automat">
            <a:extLst>
              <a:ext uri="{FF2B5EF4-FFF2-40B4-BE49-F238E27FC236}">
                <a16:creationId xmlns:a16="http://schemas.microsoft.com/office/drawing/2014/main" id="{5AAB9C56-94E3-CC0E-AC41-0E0884881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90" y="738907"/>
            <a:ext cx="11072820" cy="538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99405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ine 2" descr="O imagine care conține captură de ecran, text, diagramă&#10;&#10;Descriere generată automat">
            <a:extLst>
              <a:ext uri="{FF2B5EF4-FFF2-40B4-BE49-F238E27FC236}">
                <a16:creationId xmlns:a16="http://schemas.microsoft.com/office/drawing/2014/main" id="{C476FB28-23CE-D7BE-1094-C2F7CC872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1909443"/>
            <a:ext cx="5434387" cy="3039114"/>
          </a:xfrm>
          <a:prstGeom prst="rect">
            <a:avLst/>
          </a:prstGeom>
        </p:spPr>
      </p:pic>
      <p:pic>
        <p:nvPicPr>
          <p:cNvPr id="5" name="Imagine 4" descr="O imagine care conține text, captură de ecran, diagramă, Dreptunghi&#10;&#10;Descriere generată automat">
            <a:extLst>
              <a:ext uri="{FF2B5EF4-FFF2-40B4-BE49-F238E27FC236}">
                <a16:creationId xmlns:a16="http://schemas.microsoft.com/office/drawing/2014/main" id="{C409D36C-855A-EF3C-318E-51ABEA8095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265" y="1909444"/>
            <a:ext cx="4982102" cy="303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7870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ine 2" descr="O imagine care conține text, software, Pictogramă computer, Pagină web&#10;&#10;Descriere generată automat">
            <a:extLst>
              <a:ext uri="{FF2B5EF4-FFF2-40B4-BE49-F238E27FC236}">
                <a16:creationId xmlns:a16="http://schemas.microsoft.com/office/drawing/2014/main" id="{3C0750B7-7BBD-99B1-B09D-66490A07D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8364"/>
            <a:ext cx="12192000" cy="552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431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7A13387-38F1-B418-9083-7FA8E83C0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532" y="1758745"/>
            <a:ext cx="6370935" cy="334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172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number of colors&#10;&#10;Description automatically generated">
            <a:extLst>
              <a:ext uri="{FF2B5EF4-FFF2-40B4-BE49-F238E27FC236}">
                <a16:creationId xmlns:a16="http://schemas.microsoft.com/office/drawing/2014/main" id="{39FC4D8E-20C9-DC81-47BB-A29818EB8F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930" y="1363980"/>
            <a:ext cx="6454140" cy="413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663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899</TotalTime>
  <Words>0</Words>
  <Application>Microsoft Office PowerPoint</Application>
  <PresentationFormat>Ecran lat</PresentationFormat>
  <Paragraphs>0</Paragraphs>
  <Slides>78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3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78</vt:i4>
      </vt:variant>
    </vt:vector>
  </HeadingPairs>
  <TitlesOfParts>
    <vt:vector size="82" baseType="lpstr">
      <vt:lpstr>Arial</vt:lpstr>
      <vt:lpstr>Calibri</vt:lpstr>
      <vt:lpstr>Calibri Light</vt:lpstr>
      <vt:lpstr>Office Theme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Creţu,Claudia C.A.G.</dc:creator>
  <cp:lastModifiedBy>Creţu,Claudia C.A.G.</cp:lastModifiedBy>
  <cp:revision>16</cp:revision>
  <dcterms:created xsi:type="dcterms:W3CDTF">2024-03-26T09:30:40Z</dcterms:created>
  <dcterms:modified xsi:type="dcterms:W3CDTF">2024-05-27T08:08:04Z</dcterms:modified>
</cp:coreProperties>
</file>

<file path=docProps/thumbnail.jpeg>
</file>